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Amatic SC"/>
      <p:regular r:id="rId17"/>
      <p:bold r:id="rId18"/>
    </p:embeddedFont>
    <p:embeddedFont>
      <p:font typeface="Source Code Pro"/>
      <p:regular r:id="rId19"/>
      <p:bold r:id="rId20"/>
      <p:italic r:id="rId21"/>
      <p:boldItalic r:id="rId22"/>
    </p:embeddedFont>
    <p:embeddedFont>
      <p:font typeface="Robo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22" Type="http://schemas.openxmlformats.org/officeDocument/2006/relationships/font" Target="fonts/SourceCodePro-boldItalic.fntdata"/><Relationship Id="rId21" Type="http://schemas.openxmlformats.org/officeDocument/2006/relationships/font" Target="fonts/SourceCodePro-italic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AmaticSC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SourceCodePro-regular.fntdata"/><Relationship Id="rId1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6b3f1248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6b3f1248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6b3f1248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6b3f1248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6b3f1248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6b3f1248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6b3f1248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6b3f1248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b3f1248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b3f1248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6b3f1248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6b3f1248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F6B26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55005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000">
                <a:latin typeface="Roboto"/>
                <a:ea typeface="Roboto"/>
                <a:cs typeface="Roboto"/>
                <a:sym typeface="Roboto"/>
              </a:rPr>
              <a:t>ЗАДАНИЕ “Рисунок птицы с натуры гелевой ручкой или пером”</a:t>
            </a:r>
            <a:endParaRPr b="0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Подготовила преподаватель СПб ГБУ ДО “Санкт-Петербургская городская детская художественная школа им. Г.Н. Антонова”</a:t>
            </a:r>
            <a:endParaRPr b="0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Борис Екатерина Николаевна</a:t>
            </a:r>
            <a:endParaRPr b="0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400" y="198749"/>
            <a:ext cx="2307902" cy="3077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Материалы для рисунка пером или ручкой:</a:t>
            </a:r>
            <a:endParaRPr b="0" sz="2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3406500" cy="29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Тонированная бумага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Карандаш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Стирательная резинка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Гелевая чёрная и белая ручки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Перо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➔"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Тушь чёрная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375" y="1180062"/>
            <a:ext cx="5030275" cy="27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97650" y="474550"/>
            <a:ext cx="8072400" cy="22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Рисунок птицы с натуры ручкой или пером выполняется учениками 11-13 лет.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Во время обучения рисунку учащиеся в основном работают мягкими материалами. А в этот раз они будут использовать новую для себя технику.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Штрих ручки или пера сильно отличается от карандашного - нажатием, наклоном, плотностью штриховки можно добиться совершенного иного результата.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Помимо обычной линии пером или ручкой можно создавать плотную заливку или тонкое графическое полотно. 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Точки, чёткие штрихи, линии различной толщины и изгиба - всё это помогает добиться выразительности в рисунке.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612" y="2745250"/>
            <a:ext cx="4186776" cy="217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Для работы с натуры выбрано чучело рябчика - характерная птица с контрастный оперением. Именно в изображении перьев ученики смогут в полной мере использовать все возможности пера или ручки. 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Помимо чёрных чернил в работе можно использовать белую ручку, которая создаст яркие пятна, характерные оперению рябчика.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400">
                <a:latin typeface="Roboto"/>
                <a:ea typeface="Roboto"/>
                <a:cs typeface="Roboto"/>
                <a:sym typeface="Roboto"/>
              </a:rPr>
              <a:t>Дополнительный цвет добавляет и тонированная бумага, на которой следует выполнять рисунок.</a:t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950" y="1402425"/>
            <a:ext cx="2730250" cy="24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74325" y="526350"/>
            <a:ext cx="3666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latin typeface="Roboto"/>
                <a:ea typeface="Roboto"/>
                <a:cs typeface="Roboto"/>
                <a:sym typeface="Roboto"/>
              </a:rPr>
              <a:t>Вначале учащиеся приступают к анализу внешнего вида птицы - поворот головы, изгиб спины, форма и длина крыльев и хвоста, расположение лап. Затем начинается разметка карандашом на листе. После подготовительного этапа можно приступать к работе в выбранными материалами.</a:t>
            </a:r>
            <a:endParaRPr b="0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600" y="2015975"/>
            <a:ext cx="2082901" cy="277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824" y="398100"/>
            <a:ext cx="2215428" cy="295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93775" y="294600"/>
            <a:ext cx="8220300" cy="13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latin typeface="Roboto"/>
                <a:ea typeface="Roboto"/>
                <a:cs typeface="Roboto"/>
                <a:sym typeface="Roboto"/>
              </a:rPr>
              <a:t>Линии следует располагать по форме и направлению перьев. Где-то штрих будет коротким и ровным, а где-то линии будут длинее и более изогнутыми. </a:t>
            </a:r>
            <a:endParaRPr b="0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latin typeface="Roboto"/>
                <a:ea typeface="Roboto"/>
                <a:cs typeface="Roboto"/>
                <a:sym typeface="Roboto"/>
              </a:rPr>
              <a:t>Характерное оперение рябчика позволяет использовать все возможности выбранных материалов.</a:t>
            </a:r>
            <a:endParaRPr b="0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088" y="1943750"/>
            <a:ext cx="2225815" cy="296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40" y="1943750"/>
            <a:ext cx="2225815" cy="296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8255" y="1943750"/>
            <a:ext cx="2225815" cy="296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90250" y="526350"/>
            <a:ext cx="81486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latin typeface="Roboto"/>
                <a:ea typeface="Roboto"/>
                <a:cs typeface="Roboto"/>
                <a:sym typeface="Roboto"/>
              </a:rPr>
              <a:t>Каждый учащийся во время работы по-своему использует линию. Поэтому каждая работа уникальна и демонстрирует авторский взгляд на изображаемую птицу.</a:t>
            </a:r>
            <a:endParaRPr b="0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25" y="1521725"/>
            <a:ext cx="2590086" cy="345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511" y="1521725"/>
            <a:ext cx="2590086" cy="345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1997" y="1521725"/>
            <a:ext cx="2590086" cy="345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